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73" r:id="rId6"/>
    <p:sldId id="271" r:id="rId7"/>
    <p:sldId id="259" r:id="rId8"/>
    <p:sldId id="260" r:id="rId9"/>
    <p:sldId id="261" r:id="rId10"/>
    <p:sldId id="262" r:id="rId11"/>
    <p:sldId id="263" r:id="rId12"/>
    <p:sldId id="266" r:id="rId13"/>
    <p:sldId id="265" r:id="rId14"/>
    <p:sldId id="268" r:id="rId15"/>
    <p:sldId id="264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55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14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82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11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23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04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05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19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2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477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11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6E166-8B0B-4338-96FB-142F4B2D0A9E}" type="datetimeFigureOut">
              <a:rPr lang="pl-PL" smtClean="0"/>
              <a:t>2024-09-12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4EBE2-60DE-40B7-8E5B-AC9EFE3EE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344613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944938"/>
            <a:ext cx="9144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Materiał przygotowany przez Wydział Promocji 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na Komisję Edukacji i Kultury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Cambria" panose="02040503050406030204" pitchFamily="18" charset="0"/>
                <a:ea typeface="Cambria" panose="02040503050406030204" pitchFamily="18" charset="0"/>
              </a:rPr>
              <a:t>Wrzesień 2024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03950" y="1631950"/>
            <a:ext cx="5130800" cy="478789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Najnowszy mural odsłonięty 1 czerwca 2024 br. przedstawia opolanina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Michała Bajora,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który podczas 61. KFPP świętował 50-lecie swojej obecności na scenie. </a:t>
            </a:r>
            <a:endParaRPr lang="pl-PL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Mural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zaprojektowała i wykonała Natalia Rak, która realizuje projekty w różnych zakątkach świata. Malowidło znajduje się 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ścianie kamienicy przy ul. Oleskiej 36.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0"/>
          <a:stretch/>
        </p:blipFill>
        <p:spPr>
          <a:xfrm>
            <a:off x="-1315049" y="0"/>
            <a:ext cx="7074499" cy="68580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777875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</p:spTree>
    <p:extLst>
      <p:ext uri="{BB962C8B-B14F-4D97-AF65-F5344CB8AC3E}">
        <p14:creationId xmlns:p14="http://schemas.microsoft.com/office/powerpoint/2010/main" val="2716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32350" y="939801"/>
            <a:ext cx="6838950" cy="2971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Wydarzenie na stałe wpisało się w kalendarz </a:t>
            </a:r>
            <a:r>
              <a:rPr lang="pl-PL" sz="1200" b="1" dirty="0">
                <a:latin typeface="Cambria" panose="02040503050406030204" pitchFamily="18" charset="0"/>
                <a:ea typeface="Cambria" panose="02040503050406030204" pitchFamily="18" charset="0"/>
              </a:rPr>
              <a:t>imprez okołofestiwalowych, 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które tworzą muzyczny charakter miasta na kilka dni przed oficjalnym otwarciem Krajowego Festiwalu Polskiej Piosenki, wychodząc naprzeciw publiczności i oferując bogatą, otwartą i bezpłatną ofertę, która podtrzymuje wizerunek Opola jako Stolicy Polskiej Piosenki. Przy wyborze każdej dotychczasowej postaci towarzyszyło przesłanie związane z jubileuszem lub istotną rocznicą związaną z największymi postaciami - ikonami polskiej piosenki, a w samej uroczystości uczestniczyli członkowie rodziny artystów.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1153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4933950" y="3149599"/>
            <a:ext cx="7258050" cy="45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3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Korzyści dla miasta: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Każdy nowy mural jest szeroko komentowany w mediach społecznościowych oraz tradycyjnych mediach ogólnopolskich,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przyciąga uwagę i zainteresowanie turystów jako atrakcja turystyczna oraz ludzi interesujących się sztuką ze względu na znane i uznane nazwiska autorów,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We współpracy z Miejskim Zarządem Lokali Komunalnych oraz wspólnotami mieszkaniowymi przeprowadzono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remonty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oraz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termomodernizację kamienic,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na których następnie namalowano murale. Dzięki tej inicjatywie znacząco poprawiono komfort mieszkańców tych budynków. Zadbano również o otoczenie kamienic poprzez nowe nasadzenie i remonty nawierzchni ułatwiające poruszanie się pieszych oraz parkowanie samochodów przez okolicznych mieszkańców.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pl-PL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</p:spTree>
    <p:extLst>
      <p:ext uri="{BB962C8B-B14F-4D97-AF65-F5344CB8AC3E}">
        <p14:creationId xmlns:p14="http://schemas.microsoft.com/office/powerpoint/2010/main" val="23665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65225"/>
            <a:ext cx="10636250" cy="14065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l-PL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Projekt przyciąga Partnerów, którzy chcą współuczestniczyć w powstawaniu trasy, m.in.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firma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PPG </a:t>
            </a:r>
            <a:r>
              <a:rPr lang="pl-PL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Deco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 Polska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, przekazująca nieodpłatnie najwyższej jakości farby marki Sigma </a:t>
            </a:r>
            <a:r>
              <a:rPr lang="pl-PL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Coatings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™, którymi wykonywane są muzyczne murale. </a:t>
            </a:r>
            <a:endParaRPr lang="pl-PL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774"/>
            <a:ext cx="7512050" cy="375602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7289800" y="2368540"/>
            <a:ext cx="41846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l-PL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W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2022 roku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wytwórnia fonograficzna Sony Music Polska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umieściła wizerunek Krzysztofa Krawczyka utrwalony na miejskim muralu na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płycie „</a:t>
            </a:r>
            <a:r>
              <a:rPr lang="pl-PL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Tribute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 to Krzysztof Krawczyk. Urbański Orkiestra i Goście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” z zapisem wybranych utworów wykonanych podczas jednej z tras Męskiego Grania. Na okładce albumu znalazł się opolski mural wraz z informacją o Trasie Muzycznych Murali, dzięki czemu stała się ona jeszcze bardziej rozpoznawalna. </a:t>
            </a:r>
          </a:p>
        </p:txBody>
      </p:sp>
    </p:spTree>
    <p:extLst>
      <p:ext uri="{BB962C8B-B14F-4D97-AF65-F5344CB8AC3E}">
        <p14:creationId xmlns:p14="http://schemas.microsoft.com/office/powerpoint/2010/main" val="7331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73150"/>
            <a:ext cx="3632200" cy="420369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l-PL" sz="1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Poczta </a:t>
            </a:r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Polska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 we współpracy </a:t>
            </a: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Miastem Opole włączyła się </a:t>
            </a: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w 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projekt i od dwóch lat honoruje artystów poprzez podarowanie im dedykowanej </a:t>
            </a:r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kartki 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oraz</a:t>
            </a:r>
            <a:r>
              <a:rPr lang="pl-PL" sz="1800" b="1" dirty="0">
                <a:latin typeface="Cambria" panose="02040503050406030204" pitchFamily="18" charset="0"/>
                <a:ea typeface="Cambria" panose="02040503050406030204" pitchFamily="18" charset="0"/>
              </a:rPr>
              <a:t> znaczka pocztowego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. Do tej pory powstały kartki i znaczki </a:t>
            </a: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w 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limitowanej edycji z </a:t>
            </a: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muralami przedstawiającymi </a:t>
            </a: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Zbigniewa Wodeckiego i Michała Bajora</a:t>
            </a: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25" y="0"/>
            <a:ext cx="7613475" cy="512645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39800" y="5386806"/>
            <a:ext cx="1075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Muzeum Polskiej Piosenki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stworzyło serię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magnesów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dedykowanych Trasie Muzycznych Murali, które można zakupić online w sklepie Muzeum oraz w Miejskiej Informacji Turystycznej w Opolu</a:t>
            </a:r>
          </a:p>
        </p:txBody>
      </p:sp>
    </p:spTree>
    <p:extLst>
      <p:ext uri="{BB962C8B-B14F-4D97-AF65-F5344CB8AC3E}">
        <p14:creationId xmlns:p14="http://schemas.microsoft.com/office/powerpoint/2010/main" val="13766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2050" y="5521325"/>
            <a:ext cx="1029329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W kolejnych latach Miasto Opole planuje </a:t>
            </a: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dalsze rozbudowywanie muzycznej trasy i zapraszanie uznanych artystów, którzy </a:t>
            </a:r>
            <a:r>
              <a:rPr lang="pl-PL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mają </a:t>
            </a:r>
            <a:r>
              <a:rPr lang="pl-PL" sz="1700" dirty="0">
                <a:latin typeface="Cambria" panose="02040503050406030204" pitchFamily="18" charset="0"/>
                <a:ea typeface="Cambria" panose="02040503050406030204" pitchFamily="18" charset="0"/>
              </a:rPr>
              <a:t>okazję zaprezentować swoje umiejętności oraz różne style i wizje artystyczne. </a:t>
            </a:r>
            <a:endParaRPr lang="pl-PL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50" y="-1606550"/>
            <a:ext cx="1029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8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15300" y="365125"/>
            <a:ext cx="3238500" cy="354414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miasta Opola, plany </a:t>
            </a:r>
            <a:br>
              <a:rPr lang="pl-P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 2025 rok</a:t>
            </a:r>
            <a:endParaRPr lang="pl-PL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5950" y="4160838"/>
            <a:ext cx="10972800" cy="30253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Od kilku lat widoczne jest duże zainteresowanie muralami w całej Polsce. Również w Opolu co jakiś czas mury, ściany i przestrzenie miejskie ozdabiane są sztuką uliczną, m.in. dzięki niezależnej grupie artystów MURKI, których dzieła można podziwiać w takich miejscach, jak: osiedle AK (WILQ), na murze przeciwpowodziowym nad Odrą (Od wody po kosmos), czy na kamienicy przy ul. Oleskiej (Odra Opole). Wymienione projekty zostały dofinansowane z Budżetu Miasta Opola oraz Budżetu Obywatelskiego Opola.</a:t>
            </a:r>
            <a:endParaRPr lang="pl-PL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850" y="-95251"/>
            <a:ext cx="8432800" cy="41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11274"/>
            <a:ext cx="10515600" cy="494982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W ramach ogłaszanych przez Miasto Opole otwartych konkursów ofert na zadania z zakresu kultury przyznano w latach 2019, 2021 i 2022 Stowarzyszeniu Opolskie 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Lamy dotacje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na wykonanie murali o tematyce filmowej.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Murale można zobaczyć na: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budynku nadziemnego garażu na os. Armii Krajowej, 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ścianie przylegającej do Muzeum Śląska Opolskiego,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budynku Kina Meduza,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budynku Zespołu Szkół Zawodowych im. Stanisława Staszica 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w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Opolu,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nieopodal budynku Biblioteki Austriackiej w Opolu.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/>
          <a:stretch/>
        </p:blipFill>
        <p:spPr>
          <a:xfrm>
            <a:off x="7688687" y="2101938"/>
            <a:ext cx="5650514" cy="43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41450"/>
            <a:ext cx="3962400" cy="482599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Również opolskie instytucje zauważyły potencjał w tej formie artystycznego wyrazu i w 2021 roku NCPP ogłosiło konkurs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„Przebojem na mural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 na malowidło w pasażu </a:t>
            </a:r>
            <a:r>
              <a:rPr lang="pl-PL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Grygolunasa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 Święcickiego. W jego efekcie powstały dwa murale wykonane przez Patrycję Kostyrę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oraz 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Annę Wardęgę-Czaję. 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781050"/>
            <a:ext cx="106426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358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Murale są również realizowane przez opolskie szkoły i jednostki oświatowe (ponad 20 różnych projektów) i w planach są kolejne realizacje. Najczęściej nawiązują one do charakteru szkoły lub jej patrona (np. układ słoneczny w PLO nr 1 im. Mikołaja Kopernika; zawody, w jakich kształci Zespół Placówek Oświatowych) lub też do inicjatyw rodziców, uczniów i lokalnych społeczności (np. mural "Wyraz wdzięczności i solidarności za okazaną pomoc w obliczu wojny </a:t>
            </a:r>
            <a:r>
              <a:rPr lang="pl-PL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16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w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Ukrainie„ w PSP nr 5).  </a:t>
            </a: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750" y="3111500"/>
            <a:ext cx="8085278" cy="3746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/>
          <a:stretch/>
        </p:blipFill>
        <p:spPr>
          <a:xfrm>
            <a:off x="7848600" y="2740025"/>
            <a:ext cx="4883150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47000" y="1367219"/>
            <a:ext cx="3879850" cy="503834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9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pl-PL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 Opolu od kilku lat powstaje wyjątkowa trasa turystyczna </a:t>
            </a:r>
            <a:r>
              <a:rPr lang="pl-PL" sz="19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Muzycznych Murali</a:t>
            </a:r>
            <a:r>
              <a:rPr lang="pl-PL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. Pomysł nawiązuje do tradycji miasta jako Stolicy Polskiej Piosenki oraz twórczości wybitnych muzyków związanych z opolskim festiwalem.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Szlak liczy 5 malowideł i co roku wzbogaca się o nowe dzieło wykonane przez uznanego artystę. </a:t>
            </a: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619"/>
            <a:ext cx="7559040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2423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6095054" y="933451"/>
            <a:ext cx="5703246" cy="3016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Pierwszy mural powstał w 2020 roku </a:t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i przedstawia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Annę Jantar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Można go podziwiać na budynku przy ul. Rzemieślniczej 8. 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4" r="10336"/>
          <a:stretch/>
        </p:blipFill>
        <p:spPr>
          <a:xfrm>
            <a:off x="6095054" y="2641600"/>
            <a:ext cx="6529687" cy="4216400"/>
          </a:xfrm>
          <a:prstGeom prst="rect">
            <a:avLst/>
          </a:prstGeom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450850" y="4038600"/>
            <a:ext cx="5473700" cy="431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Rok później  powstał mural, który upamiętnił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Krzysztofa Krawczyka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, jednego </a:t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z najważniejszych artystów polskiej estrady, </a:t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 dzieło znajduje się na ścianie kamienicy przy ulicy Krakowskiej 34 A w Opolu. 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2" b="9942"/>
          <a:stretch/>
        </p:blipFill>
        <p:spPr>
          <a:xfrm>
            <a:off x="0" y="1"/>
            <a:ext cx="575945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077200" y="1104900"/>
            <a:ext cx="3575050" cy="531495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Trzecie malowidło przedstawia opolanina </a:t>
            </a: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Andrzeja Nowaka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- założyciela, kompozytora 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gitarzystę zespołu </a:t>
            </a: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TSA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także </a:t>
            </a:r>
            <a:r>
              <a:rPr lang="pl-PL" sz="2400" i="1" dirty="0">
                <a:latin typeface="Cambria" panose="02040503050406030204" pitchFamily="18" charset="0"/>
                <a:ea typeface="Cambria" panose="02040503050406030204" pitchFamily="18" charset="0"/>
              </a:rPr>
              <a:t>Złe Psy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pl-PL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Autorem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dzieła jest Michał Węgrzyn – DEMENZ, a obejrzeć go można na ścianie kamienicy przy ulicy Ściegiennego 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7a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1" y="863601"/>
            <a:ext cx="8991601" cy="5994400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</p:spTree>
    <p:extLst>
      <p:ext uri="{BB962C8B-B14F-4D97-AF65-F5344CB8AC3E}">
        <p14:creationId xmlns:p14="http://schemas.microsoft.com/office/powerpoint/2010/main" val="35634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97051"/>
            <a:ext cx="4203700" cy="3911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W 2023 roku  opolska trasa wzbogaciła się o dzieło </a:t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z wizerunkiem ikony polskiej </a:t>
            </a:r>
            <a:b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muzyki rozrywkowej, czyli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Zbigniewa Wodeckiego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Autorem muralu jest Marcin Czaja, a malowidło znajduje się na ścianie kamienicy przy ul. Krupniczej 4.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56000" cy="447675"/>
          </a:xfrm>
        </p:spPr>
        <p:txBody>
          <a:bodyPr>
            <a:norm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Polityka </a:t>
            </a:r>
            <a:r>
              <a:rPr lang="pl-PL" sz="1200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muralowa</a:t>
            </a:r>
            <a:r>
              <a:rPr lang="pl-PL" sz="12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miasta Opola, plany na 2025 rok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93" r="29880" b="-93"/>
          <a:stretch/>
        </p:blipFill>
        <p:spPr>
          <a:xfrm>
            <a:off x="5232400" y="0"/>
            <a:ext cx="698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809</Words>
  <Application>Microsoft Office PowerPoint</Application>
  <PresentationFormat>Panoramiczny</PresentationFormat>
  <Paragraphs>48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Motyw pakietu Office</vt:lpstr>
      <vt:lpstr>Polityka muralowa miasta Opola, plany na 2025 rok</vt:lpstr>
      <vt:lpstr>Polityka muralowa miasta Opola, plany 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Polityka muralowa miasta Opola, plany na 2025 rok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Polityka muralowa miasta Opola, plany na 2025 rok</dc:title>
  <dc:creator>Aleksandra Śmierzyńska</dc:creator>
  <cp:lastModifiedBy>Beata Śliwińska</cp:lastModifiedBy>
  <cp:revision>32</cp:revision>
  <dcterms:created xsi:type="dcterms:W3CDTF">2024-09-09T09:45:02Z</dcterms:created>
  <dcterms:modified xsi:type="dcterms:W3CDTF">2024-09-12T08:17:41Z</dcterms:modified>
</cp:coreProperties>
</file>